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55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64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31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5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904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14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19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68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82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612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32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06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389" y="197346"/>
            <a:ext cx="112221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Обнаруженные на территории района Щербинка брошенные, в том числе разукомплектованные транспортные средства,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400" dirty="0" err="1"/>
              <a:t>район</a:t>
            </a:r>
            <a:r>
              <a:rPr lang="ru-RU" sz="1400" dirty="0"/>
              <a:t> Вороново, с. </a:t>
            </a:r>
            <a:r>
              <a:rPr lang="ru-RU" sz="1400" dirty="0" err="1"/>
              <a:t>Клёново</a:t>
            </a:r>
            <a:r>
              <a:rPr lang="ru-RU" sz="1400" dirty="0"/>
              <a:t>, ул. Школьная, вблизи дома № 1. Марка ТС: ЛАДА 111960, цвет: чёрный, ГРЗ: О714МС190. Брошен по адресу: г. Москва, </a:t>
            </a:r>
            <a:r>
              <a:rPr lang="ru-RU" sz="1400" dirty="0" err="1"/>
              <a:t>район</a:t>
            </a:r>
            <a:r>
              <a:rPr lang="ru-RU" sz="1400" dirty="0"/>
              <a:t> Щербинка, ул. Чапаева, возле д. 5.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endParaRPr lang="ru-RU" sz="105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18" y="2700867"/>
            <a:ext cx="4428277" cy="3321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654" y="2700867"/>
            <a:ext cx="4423175" cy="33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84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175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3</cp:revision>
  <dcterms:created xsi:type="dcterms:W3CDTF">2025-09-16T07:13:00Z</dcterms:created>
  <dcterms:modified xsi:type="dcterms:W3CDTF">2025-09-17T07:42:31Z</dcterms:modified>
</cp:coreProperties>
</file>